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2" r:id="rId2"/>
    <p:sldId id="259" r:id="rId3"/>
    <p:sldId id="264" r:id="rId4"/>
  </p:sldIdLst>
  <p:sldSz cx="7272338" cy="514826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6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DEA2860-5051-57AA-85B1-86AF190E8C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5359CB-51FB-AAC9-7690-81E4CCE6F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C197A2DB-E7F7-45BE-B9A4-D7F4DA40D5E5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0B3DCF-0B64-A5B4-F751-60ADEEA9D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96AF8E-9D59-644C-0325-4821BC7F2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AE06315-0F92-4317-9F64-25861639D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44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F4623AB-ED7A-4BC4-86F8-32C822A67C58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5050" y="1243013"/>
            <a:ext cx="472916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40363" cy="39100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276498-00A5-4EB8-BC84-99934CB9F7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95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1pPr>
    <a:lvl2pPr marL="35483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2pPr>
    <a:lvl3pPr marL="709666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3pPr>
    <a:lvl4pPr marL="1064499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4pPr>
    <a:lvl5pPr marL="1419332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5pPr>
    <a:lvl6pPr marL="1774165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6pPr>
    <a:lvl7pPr marL="2128998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7pPr>
    <a:lvl8pPr marL="248383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8pPr>
    <a:lvl9pPr marL="283866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B6A6-FB6C-C90A-D8E7-8059C5BF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525B81-84A1-77F0-E101-F76997512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5050" y="1243013"/>
            <a:ext cx="4729163" cy="3349625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344A33-F080-53B7-8289-639BA6E92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1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26" y="842552"/>
            <a:ext cx="6181487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042" y="2704030"/>
            <a:ext cx="54542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ACB3-68F7-4D25-A880-1ADEFFF32E3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2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79-2ED9-4EB4-A6B7-761D9525F3C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7" y="274097"/>
            <a:ext cx="1568098" cy="43629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974" y="274097"/>
            <a:ext cx="4613389" cy="43629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547-AD32-4F6B-B8C5-A01C5BBD2CA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2297-4A32-49AB-97A5-15A2BCBC3B0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0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86" y="1283492"/>
            <a:ext cx="6272392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86" y="3445286"/>
            <a:ext cx="6272392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6C9A-E422-4D67-80AF-136962435085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73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1621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D2A-82DA-4AE7-A5A6-14019CE4238F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02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0" y="274098"/>
            <a:ext cx="6272392" cy="99509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1" y="1262040"/>
            <a:ext cx="3076539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1" y="1880546"/>
            <a:ext cx="3076539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621" y="1262040"/>
            <a:ext cx="30916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1621" y="1880546"/>
            <a:ext cx="3091691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33A-82CE-49A0-8EA5-36879F73D50F}" type="datetime1">
              <a:rPr lang="pl-PL" smtClean="0"/>
              <a:t>2025-12-02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1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D69-2FCF-4A40-9179-D2CB487C3A1C}" type="datetime1">
              <a:rPr lang="pl-PL" smtClean="0"/>
              <a:t>2025-12-02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987-0A07-475E-9036-93F31066C04D}" type="datetime1">
              <a:rPr lang="pl-PL" smtClean="0"/>
              <a:t>2025-12-02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91" y="741255"/>
            <a:ext cx="3681621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763-1306-4046-B9A8-A41400FD2751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91691" y="741255"/>
            <a:ext cx="3681621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2460-1141-4678-B844-6A34E61F7C73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7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973" y="274098"/>
            <a:ext cx="6272392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73" y="1370486"/>
            <a:ext cx="6272392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973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7D76-F711-43D3-B7EC-BFBE1D172DF2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8962" y="4771678"/>
            <a:ext cx="245441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6089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8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E864-1039-C4C8-D778-0434341D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16A6A4-29FC-1B29-8499-57C97FE57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" y="0"/>
            <a:ext cx="7269757" cy="514825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2F98CEC-0002-5CBF-A237-1BC935B1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18136"/>
              </p:ext>
            </p:extLst>
          </p:nvPr>
        </p:nvGraphicFramePr>
        <p:xfrm>
          <a:off x="525823" y="1153060"/>
          <a:ext cx="6220686" cy="347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650">
                  <a:extLst>
                    <a:ext uri="{9D8B030D-6E8A-4147-A177-3AD203B41FA5}">
                      <a16:colId xmlns:a16="http://schemas.microsoft.com/office/drawing/2014/main" val="35702618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09727726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96839047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71649094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411108086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414154032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2544741486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547699475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66099853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19635999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32303275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223703113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33034373"/>
                    </a:ext>
                  </a:extLst>
                </a:gridCol>
              </a:tblGrid>
              <a:tr h="90517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2026</a:t>
                      </a:r>
                      <a:br>
                        <a:rPr lang="pl-PL" sz="800" dirty="0"/>
                      </a:br>
                      <a:r>
                        <a:rPr lang="pl-PL" sz="1100">
                          <a:solidFill>
                            <a:srgbClr val="FFFF00"/>
                          </a:solidFill>
                        </a:rPr>
                        <a:t>REJON 3</a:t>
                      </a:r>
                      <a:endParaRPr lang="pl-PL" sz="1100" dirty="0">
                        <a:solidFill>
                          <a:srgbClr val="FFFF00"/>
                        </a:solidFill>
                      </a:endParaRPr>
                    </a:p>
                  </a:txBody>
                  <a:tcPr marL="51483" marR="51483" marT="25741" marB="2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STYCZEŃ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LUTY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MARZEC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KWIECIEŃ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MAJ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CZERWIEC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LIPIEC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SIERPIEŃ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WRZESIEŃ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PAŹDZIERNIK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LISTOPAD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GRUDZIEŃ</a:t>
                      </a:r>
                    </a:p>
                  </a:txBody>
                  <a:tcPr marL="51483" marR="51483" marT="25741" marB="25741" vert="vert270" anchor="ctr"/>
                </a:tc>
                <a:extLst>
                  <a:ext uri="{0D108BD9-81ED-4DB2-BD59-A6C34878D82A}">
                    <a16:rowId xmlns:a16="http://schemas.microsoft.com/office/drawing/2014/main" val="3759271519"/>
                  </a:ext>
                </a:extLst>
              </a:tr>
              <a:tr h="35322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ODPADY ZMIESZANE</a:t>
                      </a:r>
                    </a:p>
                  </a:txBody>
                  <a:tcPr marL="51483" marR="51483" marT="25741" marB="25741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4,18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6,20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01"/>
                  </a:ext>
                </a:extLst>
              </a:tr>
              <a:tr h="198400">
                <a:tc gridSpan="13">
                  <a:txBody>
                    <a:bodyPr/>
                    <a:lstStyle/>
                    <a:p>
                      <a:pPr algn="l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ODPADY SEGREGOWANE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9565"/>
                  </a:ext>
                </a:extLst>
              </a:tr>
              <a:tr h="35322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BIOODPADY</a:t>
                      </a:r>
                    </a:p>
                  </a:txBody>
                  <a:tcPr marL="51483" marR="51483" marT="25741" marB="25741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4, 18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6,20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160"/>
                  </a:ext>
                </a:extLst>
              </a:tr>
              <a:tr h="495005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METALE I TWORZYWA SZTUCZNE</a:t>
                      </a:r>
                    </a:p>
                  </a:txBody>
                  <a:tcPr marL="51483" marR="51483" marT="25741" marB="2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75513"/>
                  </a:ext>
                </a:extLst>
              </a:tr>
              <a:tr h="35322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SZKŁO</a:t>
                      </a:r>
                    </a:p>
                  </a:txBody>
                  <a:tcPr marL="51483" marR="51483" marT="25741" marB="2574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1264"/>
                  </a:ext>
                </a:extLst>
              </a:tr>
              <a:tr h="43794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PAPIER</a:t>
                      </a:r>
                    </a:p>
                  </a:txBody>
                  <a:tcPr marL="51483" marR="51483" marT="25741" marB="257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17</a:t>
                      </a:r>
                      <a:endParaRPr lang="pl-PL" sz="1200" b="1" dirty="0"/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83042"/>
                  </a:ext>
                </a:extLst>
              </a:tr>
              <a:tr h="35322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POPIÓŁ</a:t>
                      </a:r>
                    </a:p>
                  </a:txBody>
                  <a:tcPr marL="51483" marR="51483" marT="25741" marB="2574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17</a:t>
                      </a:r>
                      <a:endParaRPr lang="pl-PL" sz="1200" b="1" dirty="0"/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4783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7CFB27-E6E4-30A2-5E25-1BE0410B9709}"/>
              </a:ext>
            </a:extLst>
          </p:cNvPr>
          <p:cNvSpPr txBox="1"/>
          <p:nvPr/>
        </p:nvSpPr>
        <p:spPr>
          <a:xfrm>
            <a:off x="1519885" y="29364"/>
            <a:ext cx="423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HARMONOGRAM ODBIORU ODPADÓW </a:t>
            </a:r>
            <a:br>
              <a:rPr lang="pl-PL" b="1" dirty="0"/>
            </a:br>
            <a:r>
              <a:rPr lang="pl-PL" b="1" dirty="0"/>
              <a:t>GMINA CHOCEŃ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5B8E9A-6172-3702-BA97-B672D91B31B2}"/>
              </a:ext>
            </a:extLst>
          </p:cNvPr>
          <p:cNvSpPr txBox="1"/>
          <p:nvPr/>
        </p:nvSpPr>
        <p:spPr>
          <a:xfrm>
            <a:off x="596480" y="691396"/>
            <a:ext cx="607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BORZYMIE, BORZYMOWICE, NIEMOJEWO, ŁUGOWISKA, SZCZYTNO, </a:t>
            </a:r>
            <a:br>
              <a:rPr lang="pl-PL" sz="1200" b="1" dirty="0"/>
            </a:br>
            <a:r>
              <a:rPr lang="pl-PL" sz="1200" b="1" dirty="0"/>
              <a:t>JARANTOWICE, SIEWIERS, KRUKOWO, ZAPUST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3973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EEEE-4BAB-13F5-AE8B-EE5BDD97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69BD82D-A72A-1040-F6BF-FD130F79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63AE-DEEB-3D6D-D5ED-D6AC37E7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320195-1567-7E1C-D6A0-5283E27D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8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701</TotalTime>
  <Words>126</Words>
  <Application>Microsoft Office PowerPoint</Application>
  <PresentationFormat>Niestandardowy</PresentationFormat>
  <Paragraphs>94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Patryk Pasternak</dc:creator>
  <cp:lastModifiedBy>Eliza Wesolowska</cp:lastModifiedBy>
  <cp:revision>31</cp:revision>
  <cp:lastPrinted>2025-11-04T10:20:59Z</cp:lastPrinted>
  <dcterms:created xsi:type="dcterms:W3CDTF">2025-10-31T11:05:23Z</dcterms:created>
  <dcterms:modified xsi:type="dcterms:W3CDTF">2025-12-02T12:21:52Z</dcterms:modified>
</cp:coreProperties>
</file>