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"/>
  </p:notesMasterIdLst>
  <p:handoutMasterIdLst>
    <p:handoutMasterId r:id="rId6"/>
  </p:handoutMasterIdLst>
  <p:sldIdLst>
    <p:sldId id="262" r:id="rId2"/>
    <p:sldId id="259" r:id="rId3"/>
    <p:sldId id="264" r:id="rId4"/>
  </p:sldIdLst>
  <p:sldSz cx="7272338" cy="5148263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EB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41" d="100"/>
          <a:sy n="141" d="100"/>
        </p:scale>
        <p:origin x="160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FDEA2860-5051-57AA-85B1-86AF190E8C7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8475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F25359CB-51FB-AAC9-7690-81E4CCE6F9C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1275" y="1"/>
            <a:ext cx="2946400" cy="498475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r">
              <a:defRPr sz="1200"/>
            </a:lvl1pPr>
          </a:lstStyle>
          <a:p>
            <a:fld id="{C197A2DB-E7F7-45BE-B9A4-D7F4DA40D5E5}" type="datetimeFigureOut">
              <a:rPr lang="pl-PL" smtClean="0"/>
              <a:t>2025-12-02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8E0B3DCF-0B64-A5B4-F751-60ADEEA9D2B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1339"/>
            <a:ext cx="2946400" cy="498475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E396AF8E-9D59-644C-0325-4821BC7F2C9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1275" y="9431339"/>
            <a:ext cx="2946400" cy="498475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r">
              <a:defRPr sz="1200"/>
            </a:lvl1pPr>
          </a:lstStyle>
          <a:p>
            <a:fld id="{9AE06315-0F92-4317-9F64-25861639D01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7324436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8475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1275" y="1"/>
            <a:ext cx="2946400" cy="498475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r">
              <a:defRPr sz="1200"/>
            </a:lvl1pPr>
          </a:lstStyle>
          <a:p>
            <a:fld id="{DF4623AB-ED7A-4BC4-86F8-32C822A67C58}" type="datetimeFigureOut">
              <a:rPr lang="pl-PL" smtClean="0"/>
              <a:t>2025-12-02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035050" y="1243013"/>
            <a:ext cx="4729163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6" rIns="91431" bIns="45716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1" y="4778375"/>
            <a:ext cx="5440363" cy="3910013"/>
          </a:xfrm>
          <a:prstGeom prst="rect">
            <a:avLst/>
          </a:prstGeom>
        </p:spPr>
        <p:txBody>
          <a:bodyPr vert="horz" lIns="91431" tIns="45716" rIns="91431" bIns="45716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31339"/>
            <a:ext cx="2946400" cy="498475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1275" y="9431339"/>
            <a:ext cx="2946400" cy="498475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r">
              <a:defRPr sz="1200"/>
            </a:lvl1pPr>
          </a:lstStyle>
          <a:p>
            <a:fld id="{0C276498-00A5-4EB8-BC84-99934CB9F70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8895483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709666" rtl="0" eaLnBrk="1" latinLnBrk="0" hangingPunct="1">
      <a:defRPr sz="931" kern="1200">
        <a:solidFill>
          <a:schemeClr val="tx1"/>
        </a:solidFill>
        <a:latin typeface="+mn-lt"/>
        <a:ea typeface="+mn-ea"/>
        <a:cs typeface="+mn-cs"/>
      </a:defRPr>
    </a:lvl1pPr>
    <a:lvl2pPr marL="354833" algn="l" defTabSz="709666" rtl="0" eaLnBrk="1" latinLnBrk="0" hangingPunct="1">
      <a:defRPr sz="931" kern="1200">
        <a:solidFill>
          <a:schemeClr val="tx1"/>
        </a:solidFill>
        <a:latin typeface="+mn-lt"/>
        <a:ea typeface="+mn-ea"/>
        <a:cs typeface="+mn-cs"/>
      </a:defRPr>
    </a:lvl2pPr>
    <a:lvl3pPr marL="709666" algn="l" defTabSz="709666" rtl="0" eaLnBrk="1" latinLnBrk="0" hangingPunct="1">
      <a:defRPr sz="931" kern="1200">
        <a:solidFill>
          <a:schemeClr val="tx1"/>
        </a:solidFill>
        <a:latin typeface="+mn-lt"/>
        <a:ea typeface="+mn-ea"/>
        <a:cs typeface="+mn-cs"/>
      </a:defRPr>
    </a:lvl3pPr>
    <a:lvl4pPr marL="1064499" algn="l" defTabSz="709666" rtl="0" eaLnBrk="1" latinLnBrk="0" hangingPunct="1">
      <a:defRPr sz="931" kern="1200">
        <a:solidFill>
          <a:schemeClr val="tx1"/>
        </a:solidFill>
        <a:latin typeface="+mn-lt"/>
        <a:ea typeface="+mn-ea"/>
        <a:cs typeface="+mn-cs"/>
      </a:defRPr>
    </a:lvl4pPr>
    <a:lvl5pPr marL="1419332" algn="l" defTabSz="709666" rtl="0" eaLnBrk="1" latinLnBrk="0" hangingPunct="1">
      <a:defRPr sz="931" kern="1200">
        <a:solidFill>
          <a:schemeClr val="tx1"/>
        </a:solidFill>
        <a:latin typeface="+mn-lt"/>
        <a:ea typeface="+mn-ea"/>
        <a:cs typeface="+mn-cs"/>
      </a:defRPr>
    </a:lvl5pPr>
    <a:lvl6pPr marL="1774165" algn="l" defTabSz="709666" rtl="0" eaLnBrk="1" latinLnBrk="0" hangingPunct="1">
      <a:defRPr sz="931" kern="1200">
        <a:solidFill>
          <a:schemeClr val="tx1"/>
        </a:solidFill>
        <a:latin typeface="+mn-lt"/>
        <a:ea typeface="+mn-ea"/>
        <a:cs typeface="+mn-cs"/>
      </a:defRPr>
    </a:lvl6pPr>
    <a:lvl7pPr marL="2128998" algn="l" defTabSz="709666" rtl="0" eaLnBrk="1" latinLnBrk="0" hangingPunct="1">
      <a:defRPr sz="931" kern="1200">
        <a:solidFill>
          <a:schemeClr val="tx1"/>
        </a:solidFill>
        <a:latin typeface="+mn-lt"/>
        <a:ea typeface="+mn-ea"/>
        <a:cs typeface="+mn-cs"/>
      </a:defRPr>
    </a:lvl7pPr>
    <a:lvl8pPr marL="2483830" algn="l" defTabSz="709666" rtl="0" eaLnBrk="1" latinLnBrk="0" hangingPunct="1">
      <a:defRPr sz="931" kern="1200">
        <a:solidFill>
          <a:schemeClr val="tx1"/>
        </a:solidFill>
        <a:latin typeface="+mn-lt"/>
        <a:ea typeface="+mn-ea"/>
        <a:cs typeface="+mn-cs"/>
      </a:defRPr>
    </a:lvl8pPr>
    <a:lvl9pPr marL="2838663" algn="l" defTabSz="709666" rtl="0" eaLnBrk="1" latinLnBrk="0" hangingPunct="1">
      <a:defRPr sz="93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5CB6A6-FB6C-C90A-D8E7-8059C5BFF1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C5525B81-84A1-77F0-E101-F76997512E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035050" y="1243013"/>
            <a:ext cx="4729163" cy="3349625"/>
          </a:xfrm>
        </p:spPr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6B344A33-F080-53B7-8289-639BA6E92C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30187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5426" y="842552"/>
            <a:ext cx="6181487" cy="1792358"/>
          </a:xfrm>
        </p:spPr>
        <p:txBody>
          <a:bodyPr anchor="b"/>
          <a:lstStyle>
            <a:lvl1pPr algn="ctr">
              <a:defRPr sz="4504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9042" y="2704030"/>
            <a:ext cx="5454254" cy="1242971"/>
          </a:xfrm>
        </p:spPr>
        <p:txBody>
          <a:bodyPr/>
          <a:lstStyle>
            <a:lvl1pPr marL="0" indent="0" algn="ctr">
              <a:buNone/>
              <a:defRPr sz="1802"/>
            </a:lvl1pPr>
            <a:lvl2pPr marL="343220" indent="0" algn="ctr">
              <a:buNone/>
              <a:defRPr sz="1501"/>
            </a:lvl2pPr>
            <a:lvl3pPr marL="686440" indent="0" algn="ctr">
              <a:buNone/>
              <a:defRPr sz="1351"/>
            </a:lvl3pPr>
            <a:lvl4pPr marL="1029660" indent="0" algn="ctr">
              <a:buNone/>
              <a:defRPr sz="1201"/>
            </a:lvl4pPr>
            <a:lvl5pPr marL="1372880" indent="0" algn="ctr">
              <a:buNone/>
              <a:defRPr sz="1201"/>
            </a:lvl5pPr>
            <a:lvl6pPr marL="1716100" indent="0" algn="ctr">
              <a:buNone/>
              <a:defRPr sz="1201"/>
            </a:lvl6pPr>
            <a:lvl7pPr marL="2059320" indent="0" algn="ctr">
              <a:buNone/>
              <a:defRPr sz="1201"/>
            </a:lvl7pPr>
            <a:lvl8pPr marL="2402540" indent="0" algn="ctr">
              <a:buNone/>
              <a:defRPr sz="1201"/>
            </a:lvl8pPr>
            <a:lvl9pPr marL="2745760" indent="0" algn="ctr">
              <a:buNone/>
              <a:defRPr sz="1201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7ACB3-68F7-4D25-A880-1ADEFFF32E3F}" type="datetime1">
              <a:rPr lang="pl-PL" smtClean="0"/>
              <a:t>2025-12-02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A14D7-4836-4062-A7A7-8871874AAD2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41285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7AC79-2ED9-4EB4-A6B7-761D9525F3CF}" type="datetime1">
              <a:rPr lang="pl-PL" smtClean="0"/>
              <a:t>2025-12-02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A14D7-4836-4062-A7A7-8871874AAD2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9044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204267" y="274097"/>
            <a:ext cx="1568098" cy="4362915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9974" y="274097"/>
            <a:ext cx="4613389" cy="436291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2D547-AD32-4F6B-B8C5-A01C5BBD2CA0}" type="datetime1">
              <a:rPr lang="pl-PL" smtClean="0"/>
              <a:t>2025-12-02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A14D7-4836-4062-A7A7-8871874AAD2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24783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A2297-4A32-49AB-97A5-15A2BCBC3B00}" type="datetime1">
              <a:rPr lang="pl-PL" smtClean="0"/>
              <a:t>2025-12-02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A14D7-4836-4062-A7A7-8871874AAD2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71064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186" y="1283492"/>
            <a:ext cx="6272392" cy="2141534"/>
          </a:xfrm>
        </p:spPr>
        <p:txBody>
          <a:bodyPr anchor="b"/>
          <a:lstStyle>
            <a:lvl1pPr>
              <a:defRPr sz="4504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6186" y="3445286"/>
            <a:ext cx="6272392" cy="1126182"/>
          </a:xfrm>
        </p:spPr>
        <p:txBody>
          <a:bodyPr/>
          <a:lstStyle>
            <a:lvl1pPr marL="0" indent="0">
              <a:buNone/>
              <a:defRPr sz="1802">
                <a:solidFill>
                  <a:schemeClr val="tx1"/>
                </a:solidFill>
              </a:defRPr>
            </a:lvl1pPr>
            <a:lvl2pPr marL="343220" indent="0">
              <a:buNone/>
              <a:defRPr sz="1501">
                <a:solidFill>
                  <a:schemeClr val="tx1">
                    <a:tint val="75000"/>
                  </a:schemeClr>
                </a:solidFill>
              </a:defRPr>
            </a:lvl2pPr>
            <a:lvl3pPr marL="686440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3pPr>
            <a:lvl4pPr marL="1029660" indent="0">
              <a:buNone/>
              <a:defRPr sz="1201">
                <a:solidFill>
                  <a:schemeClr val="tx1">
                    <a:tint val="75000"/>
                  </a:schemeClr>
                </a:solidFill>
              </a:defRPr>
            </a:lvl4pPr>
            <a:lvl5pPr marL="1372880" indent="0">
              <a:buNone/>
              <a:defRPr sz="1201">
                <a:solidFill>
                  <a:schemeClr val="tx1">
                    <a:tint val="75000"/>
                  </a:schemeClr>
                </a:solidFill>
              </a:defRPr>
            </a:lvl5pPr>
            <a:lvl6pPr marL="1716100" indent="0">
              <a:buNone/>
              <a:defRPr sz="1201">
                <a:solidFill>
                  <a:schemeClr val="tx1">
                    <a:tint val="75000"/>
                  </a:schemeClr>
                </a:solidFill>
              </a:defRPr>
            </a:lvl6pPr>
            <a:lvl7pPr marL="2059320" indent="0">
              <a:buNone/>
              <a:defRPr sz="1201">
                <a:solidFill>
                  <a:schemeClr val="tx1">
                    <a:tint val="75000"/>
                  </a:schemeClr>
                </a:solidFill>
              </a:defRPr>
            </a:lvl7pPr>
            <a:lvl8pPr marL="2402540" indent="0">
              <a:buNone/>
              <a:defRPr sz="1201">
                <a:solidFill>
                  <a:schemeClr val="tx1">
                    <a:tint val="75000"/>
                  </a:schemeClr>
                </a:solidFill>
              </a:defRPr>
            </a:lvl8pPr>
            <a:lvl9pPr marL="2745760" indent="0">
              <a:buNone/>
              <a:defRPr sz="12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36C9A-E422-4D67-80AF-136962435085}" type="datetime1">
              <a:rPr lang="pl-PL" smtClean="0"/>
              <a:t>2025-12-02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A14D7-4836-4062-A7A7-8871874AAD2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4008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9973" y="1370486"/>
            <a:ext cx="3090744" cy="326652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1621" y="1370486"/>
            <a:ext cx="3090744" cy="326652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34D2A-82DA-4AE7-A5A6-14019CE4238F}" type="datetime1">
              <a:rPr lang="pl-PL" smtClean="0"/>
              <a:t>2025-12-02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A14D7-4836-4062-A7A7-8871874AAD2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82024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920" y="274098"/>
            <a:ext cx="6272392" cy="99509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921" y="1262040"/>
            <a:ext cx="3076539" cy="618506"/>
          </a:xfrm>
        </p:spPr>
        <p:txBody>
          <a:bodyPr anchor="b"/>
          <a:lstStyle>
            <a:lvl1pPr marL="0" indent="0">
              <a:buNone/>
              <a:defRPr sz="1802" b="1"/>
            </a:lvl1pPr>
            <a:lvl2pPr marL="343220" indent="0">
              <a:buNone/>
              <a:defRPr sz="1501" b="1"/>
            </a:lvl2pPr>
            <a:lvl3pPr marL="686440" indent="0">
              <a:buNone/>
              <a:defRPr sz="1351" b="1"/>
            </a:lvl3pPr>
            <a:lvl4pPr marL="1029660" indent="0">
              <a:buNone/>
              <a:defRPr sz="1201" b="1"/>
            </a:lvl4pPr>
            <a:lvl5pPr marL="1372880" indent="0">
              <a:buNone/>
              <a:defRPr sz="1201" b="1"/>
            </a:lvl5pPr>
            <a:lvl6pPr marL="1716100" indent="0">
              <a:buNone/>
              <a:defRPr sz="1201" b="1"/>
            </a:lvl6pPr>
            <a:lvl7pPr marL="2059320" indent="0">
              <a:buNone/>
              <a:defRPr sz="1201" b="1"/>
            </a:lvl7pPr>
            <a:lvl8pPr marL="2402540" indent="0">
              <a:buNone/>
              <a:defRPr sz="1201" b="1"/>
            </a:lvl8pPr>
            <a:lvl9pPr marL="2745760" indent="0">
              <a:buNone/>
              <a:defRPr sz="1201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0921" y="1880546"/>
            <a:ext cx="3076539" cy="27660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81621" y="1262040"/>
            <a:ext cx="3091691" cy="618506"/>
          </a:xfrm>
        </p:spPr>
        <p:txBody>
          <a:bodyPr anchor="b"/>
          <a:lstStyle>
            <a:lvl1pPr marL="0" indent="0">
              <a:buNone/>
              <a:defRPr sz="1802" b="1"/>
            </a:lvl1pPr>
            <a:lvl2pPr marL="343220" indent="0">
              <a:buNone/>
              <a:defRPr sz="1501" b="1"/>
            </a:lvl2pPr>
            <a:lvl3pPr marL="686440" indent="0">
              <a:buNone/>
              <a:defRPr sz="1351" b="1"/>
            </a:lvl3pPr>
            <a:lvl4pPr marL="1029660" indent="0">
              <a:buNone/>
              <a:defRPr sz="1201" b="1"/>
            </a:lvl4pPr>
            <a:lvl5pPr marL="1372880" indent="0">
              <a:buNone/>
              <a:defRPr sz="1201" b="1"/>
            </a:lvl5pPr>
            <a:lvl6pPr marL="1716100" indent="0">
              <a:buNone/>
              <a:defRPr sz="1201" b="1"/>
            </a:lvl6pPr>
            <a:lvl7pPr marL="2059320" indent="0">
              <a:buNone/>
              <a:defRPr sz="1201" b="1"/>
            </a:lvl7pPr>
            <a:lvl8pPr marL="2402540" indent="0">
              <a:buNone/>
              <a:defRPr sz="1201" b="1"/>
            </a:lvl8pPr>
            <a:lvl9pPr marL="2745760" indent="0">
              <a:buNone/>
              <a:defRPr sz="1201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681621" y="1880546"/>
            <a:ext cx="3091691" cy="27660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1133A-82CE-49A0-8EA5-36879F73D50F}" type="datetime1">
              <a:rPr lang="pl-PL" smtClean="0"/>
              <a:t>2025-12-02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A14D7-4836-4062-A7A7-8871874AAD2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83104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EBD69-2FCF-4A40-9179-D2CB487C3A1C}" type="datetime1">
              <a:rPr lang="pl-PL" smtClean="0"/>
              <a:t>2025-12-02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A14D7-4836-4062-A7A7-8871874AAD2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77563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4B987-0A07-475E-9036-93F31066C04D}" type="datetime1">
              <a:rPr lang="pl-PL" smtClean="0"/>
              <a:t>2025-12-02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A14D7-4836-4062-A7A7-8871874AAD2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68170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921" y="343218"/>
            <a:ext cx="2345518" cy="1201261"/>
          </a:xfrm>
        </p:spPr>
        <p:txBody>
          <a:bodyPr anchor="b"/>
          <a:lstStyle>
            <a:lvl1pPr>
              <a:defRPr sz="2402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1691" y="741255"/>
            <a:ext cx="3681621" cy="3658604"/>
          </a:xfrm>
        </p:spPr>
        <p:txBody>
          <a:bodyPr/>
          <a:lstStyle>
            <a:lvl1pPr>
              <a:defRPr sz="2402"/>
            </a:lvl1pPr>
            <a:lvl2pPr>
              <a:defRPr sz="2102"/>
            </a:lvl2pPr>
            <a:lvl3pPr>
              <a:defRPr sz="1802"/>
            </a:lvl3pPr>
            <a:lvl4pPr>
              <a:defRPr sz="1501"/>
            </a:lvl4pPr>
            <a:lvl5pPr>
              <a:defRPr sz="1501"/>
            </a:lvl5pPr>
            <a:lvl6pPr>
              <a:defRPr sz="1501"/>
            </a:lvl6pPr>
            <a:lvl7pPr>
              <a:defRPr sz="1501"/>
            </a:lvl7pPr>
            <a:lvl8pPr>
              <a:defRPr sz="1501"/>
            </a:lvl8pPr>
            <a:lvl9pPr>
              <a:defRPr sz="1501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0921" y="1544479"/>
            <a:ext cx="2345518" cy="2861338"/>
          </a:xfrm>
        </p:spPr>
        <p:txBody>
          <a:bodyPr/>
          <a:lstStyle>
            <a:lvl1pPr marL="0" indent="0">
              <a:buNone/>
              <a:defRPr sz="1201"/>
            </a:lvl1pPr>
            <a:lvl2pPr marL="343220" indent="0">
              <a:buNone/>
              <a:defRPr sz="1051"/>
            </a:lvl2pPr>
            <a:lvl3pPr marL="686440" indent="0">
              <a:buNone/>
              <a:defRPr sz="901"/>
            </a:lvl3pPr>
            <a:lvl4pPr marL="1029660" indent="0">
              <a:buNone/>
              <a:defRPr sz="751"/>
            </a:lvl4pPr>
            <a:lvl5pPr marL="1372880" indent="0">
              <a:buNone/>
              <a:defRPr sz="751"/>
            </a:lvl5pPr>
            <a:lvl6pPr marL="1716100" indent="0">
              <a:buNone/>
              <a:defRPr sz="751"/>
            </a:lvl6pPr>
            <a:lvl7pPr marL="2059320" indent="0">
              <a:buNone/>
              <a:defRPr sz="751"/>
            </a:lvl7pPr>
            <a:lvl8pPr marL="2402540" indent="0">
              <a:buNone/>
              <a:defRPr sz="751"/>
            </a:lvl8pPr>
            <a:lvl9pPr marL="2745760" indent="0">
              <a:buNone/>
              <a:defRPr sz="75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A8763-1306-4046-B9A8-A41400FD2751}" type="datetime1">
              <a:rPr lang="pl-PL" smtClean="0"/>
              <a:t>2025-12-02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A14D7-4836-4062-A7A7-8871874AAD2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07170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921" y="343218"/>
            <a:ext cx="2345518" cy="1201261"/>
          </a:xfrm>
        </p:spPr>
        <p:txBody>
          <a:bodyPr anchor="b"/>
          <a:lstStyle>
            <a:lvl1pPr>
              <a:defRPr sz="2402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091691" y="741255"/>
            <a:ext cx="3681621" cy="3658604"/>
          </a:xfrm>
        </p:spPr>
        <p:txBody>
          <a:bodyPr anchor="t"/>
          <a:lstStyle>
            <a:lvl1pPr marL="0" indent="0">
              <a:buNone/>
              <a:defRPr sz="2402"/>
            </a:lvl1pPr>
            <a:lvl2pPr marL="343220" indent="0">
              <a:buNone/>
              <a:defRPr sz="2102"/>
            </a:lvl2pPr>
            <a:lvl3pPr marL="686440" indent="0">
              <a:buNone/>
              <a:defRPr sz="1802"/>
            </a:lvl3pPr>
            <a:lvl4pPr marL="1029660" indent="0">
              <a:buNone/>
              <a:defRPr sz="1501"/>
            </a:lvl4pPr>
            <a:lvl5pPr marL="1372880" indent="0">
              <a:buNone/>
              <a:defRPr sz="1501"/>
            </a:lvl5pPr>
            <a:lvl6pPr marL="1716100" indent="0">
              <a:buNone/>
              <a:defRPr sz="1501"/>
            </a:lvl6pPr>
            <a:lvl7pPr marL="2059320" indent="0">
              <a:buNone/>
              <a:defRPr sz="1501"/>
            </a:lvl7pPr>
            <a:lvl8pPr marL="2402540" indent="0">
              <a:buNone/>
              <a:defRPr sz="1501"/>
            </a:lvl8pPr>
            <a:lvl9pPr marL="2745760" indent="0">
              <a:buNone/>
              <a:defRPr sz="1501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0921" y="1544479"/>
            <a:ext cx="2345518" cy="2861338"/>
          </a:xfrm>
        </p:spPr>
        <p:txBody>
          <a:bodyPr/>
          <a:lstStyle>
            <a:lvl1pPr marL="0" indent="0">
              <a:buNone/>
              <a:defRPr sz="1201"/>
            </a:lvl1pPr>
            <a:lvl2pPr marL="343220" indent="0">
              <a:buNone/>
              <a:defRPr sz="1051"/>
            </a:lvl2pPr>
            <a:lvl3pPr marL="686440" indent="0">
              <a:buNone/>
              <a:defRPr sz="901"/>
            </a:lvl3pPr>
            <a:lvl4pPr marL="1029660" indent="0">
              <a:buNone/>
              <a:defRPr sz="751"/>
            </a:lvl4pPr>
            <a:lvl5pPr marL="1372880" indent="0">
              <a:buNone/>
              <a:defRPr sz="751"/>
            </a:lvl5pPr>
            <a:lvl6pPr marL="1716100" indent="0">
              <a:buNone/>
              <a:defRPr sz="751"/>
            </a:lvl6pPr>
            <a:lvl7pPr marL="2059320" indent="0">
              <a:buNone/>
              <a:defRPr sz="751"/>
            </a:lvl7pPr>
            <a:lvl8pPr marL="2402540" indent="0">
              <a:buNone/>
              <a:defRPr sz="751"/>
            </a:lvl8pPr>
            <a:lvl9pPr marL="2745760" indent="0">
              <a:buNone/>
              <a:defRPr sz="75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F2460-1141-4678-B844-6A34E61F7C73}" type="datetime1">
              <a:rPr lang="pl-PL" smtClean="0"/>
              <a:t>2025-12-02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A14D7-4836-4062-A7A7-8871874AAD2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20742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9973" y="274098"/>
            <a:ext cx="6272392" cy="9950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9973" y="1370486"/>
            <a:ext cx="6272392" cy="32665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9973" y="4771678"/>
            <a:ext cx="1636276" cy="274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9B7D76-F711-43D3-B7EC-BFBE1D172DF2}" type="datetime1">
              <a:rPr lang="pl-PL" smtClean="0"/>
              <a:t>2025-12-02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08962" y="4771678"/>
            <a:ext cx="2454414" cy="274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36089" y="4771678"/>
            <a:ext cx="1636276" cy="274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CA14D7-4836-4062-A7A7-8871874AAD2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07819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686440" rtl="0" eaLnBrk="1" latinLnBrk="0" hangingPunct="1">
        <a:lnSpc>
          <a:spcPct val="90000"/>
        </a:lnSpc>
        <a:spcBef>
          <a:spcPct val="0"/>
        </a:spcBef>
        <a:buNone/>
        <a:defRPr sz="330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610" indent="-171610" algn="l" defTabSz="686440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Char char="•"/>
        <a:defRPr sz="2102" kern="1200">
          <a:solidFill>
            <a:schemeClr val="tx1"/>
          </a:solidFill>
          <a:latin typeface="+mn-lt"/>
          <a:ea typeface="+mn-ea"/>
          <a:cs typeface="+mn-cs"/>
        </a:defRPr>
      </a:lvl1pPr>
      <a:lvl2pPr marL="514830" indent="-171610" algn="l" defTabSz="68644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2" kern="1200">
          <a:solidFill>
            <a:schemeClr val="tx1"/>
          </a:solidFill>
          <a:latin typeface="+mn-lt"/>
          <a:ea typeface="+mn-ea"/>
          <a:cs typeface="+mn-cs"/>
        </a:defRPr>
      </a:lvl2pPr>
      <a:lvl3pPr marL="858050" indent="-171610" algn="l" defTabSz="68644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1" kern="1200">
          <a:solidFill>
            <a:schemeClr val="tx1"/>
          </a:solidFill>
          <a:latin typeface="+mn-lt"/>
          <a:ea typeface="+mn-ea"/>
          <a:cs typeface="+mn-cs"/>
        </a:defRPr>
      </a:lvl3pPr>
      <a:lvl4pPr marL="1201270" indent="-171610" algn="l" defTabSz="68644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544490" indent="-171610" algn="l" defTabSz="68644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887710" indent="-171610" algn="l" defTabSz="68644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30930" indent="-171610" algn="l" defTabSz="68644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4150" indent="-171610" algn="l" defTabSz="68644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7370" indent="-171610" algn="l" defTabSz="68644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322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644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966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288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610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932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254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576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F9E864-1039-C4C8-D778-0434341DE7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2616A6A4-29FC-1B29-8499-57C97FE57A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89" y="0"/>
            <a:ext cx="7269757" cy="5148259"/>
          </a:xfrm>
          <a:prstGeom prst="rect">
            <a:avLst/>
          </a:prstGeom>
        </p:spPr>
      </p:pic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82F98CEC-0002-5CBF-A237-1BC935B1F2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0782123"/>
              </p:ext>
            </p:extLst>
          </p:nvPr>
        </p:nvGraphicFramePr>
        <p:xfrm>
          <a:off x="453813" y="1286933"/>
          <a:ext cx="6346619" cy="34351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3283">
                  <a:extLst>
                    <a:ext uri="{9D8B030D-6E8A-4147-A177-3AD203B41FA5}">
                      <a16:colId xmlns:a16="http://schemas.microsoft.com/office/drawing/2014/main" val="357026187"/>
                    </a:ext>
                  </a:extLst>
                </a:gridCol>
                <a:gridCol w="455344">
                  <a:extLst>
                    <a:ext uri="{9D8B030D-6E8A-4147-A177-3AD203B41FA5}">
                      <a16:colId xmlns:a16="http://schemas.microsoft.com/office/drawing/2014/main" val="3097277268"/>
                    </a:ext>
                  </a:extLst>
                </a:gridCol>
                <a:gridCol w="455344">
                  <a:extLst>
                    <a:ext uri="{9D8B030D-6E8A-4147-A177-3AD203B41FA5}">
                      <a16:colId xmlns:a16="http://schemas.microsoft.com/office/drawing/2014/main" val="1968390477"/>
                    </a:ext>
                  </a:extLst>
                </a:gridCol>
                <a:gridCol w="454948">
                  <a:extLst>
                    <a:ext uri="{9D8B030D-6E8A-4147-A177-3AD203B41FA5}">
                      <a16:colId xmlns:a16="http://schemas.microsoft.com/office/drawing/2014/main" val="3716490947"/>
                    </a:ext>
                  </a:extLst>
                </a:gridCol>
                <a:gridCol w="455344">
                  <a:extLst>
                    <a:ext uri="{9D8B030D-6E8A-4147-A177-3AD203B41FA5}">
                      <a16:colId xmlns:a16="http://schemas.microsoft.com/office/drawing/2014/main" val="411108086"/>
                    </a:ext>
                  </a:extLst>
                </a:gridCol>
                <a:gridCol w="455344">
                  <a:extLst>
                    <a:ext uri="{9D8B030D-6E8A-4147-A177-3AD203B41FA5}">
                      <a16:colId xmlns:a16="http://schemas.microsoft.com/office/drawing/2014/main" val="3414154032"/>
                    </a:ext>
                  </a:extLst>
                </a:gridCol>
                <a:gridCol w="455344">
                  <a:extLst>
                    <a:ext uri="{9D8B030D-6E8A-4147-A177-3AD203B41FA5}">
                      <a16:colId xmlns:a16="http://schemas.microsoft.com/office/drawing/2014/main" val="2544741486"/>
                    </a:ext>
                  </a:extLst>
                </a:gridCol>
                <a:gridCol w="455344">
                  <a:extLst>
                    <a:ext uri="{9D8B030D-6E8A-4147-A177-3AD203B41FA5}">
                      <a16:colId xmlns:a16="http://schemas.microsoft.com/office/drawing/2014/main" val="1547699475"/>
                    </a:ext>
                  </a:extLst>
                </a:gridCol>
                <a:gridCol w="455344">
                  <a:extLst>
                    <a:ext uri="{9D8B030D-6E8A-4147-A177-3AD203B41FA5}">
                      <a16:colId xmlns:a16="http://schemas.microsoft.com/office/drawing/2014/main" val="1660998537"/>
                    </a:ext>
                  </a:extLst>
                </a:gridCol>
                <a:gridCol w="454948">
                  <a:extLst>
                    <a:ext uri="{9D8B030D-6E8A-4147-A177-3AD203B41FA5}">
                      <a16:colId xmlns:a16="http://schemas.microsoft.com/office/drawing/2014/main" val="3196359998"/>
                    </a:ext>
                  </a:extLst>
                </a:gridCol>
                <a:gridCol w="455344">
                  <a:extLst>
                    <a:ext uri="{9D8B030D-6E8A-4147-A177-3AD203B41FA5}">
                      <a16:colId xmlns:a16="http://schemas.microsoft.com/office/drawing/2014/main" val="1323032758"/>
                    </a:ext>
                  </a:extLst>
                </a:gridCol>
                <a:gridCol w="455344">
                  <a:extLst>
                    <a:ext uri="{9D8B030D-6E8A-4147-A177-3AD203B41FA5}">
                      <a16:colId xmlns:a16="http://schemas.microsoft.com/office/drawing/2014/main" val="1223703113"/>
                    </a:ext>
                  </a:extLst>
                </a:gridCol>
                <a:gridCol w="455344">
                  <a:extLst>
                    <a:ext uri="{9D8B030D-6E8A-4147-A177-3AD203B41FA5}">
                      <a16:colId xmlns:a16="http://schemas.microsoft.com/office/drawing/2014/main" val="133034373"/>
                    </a:ext>
                  </a:extLst>
                </a:gridCol>
              </a:tblGrid>
              <a:tr h="922578">
                <a:tc>
                  <a:txBody>
                    <a:bodyPr/>
                    <a:lstStyle/>
                    <a:p>
                      <a:pPr algn="ctr"/>
                      <a:r>
                        <a:rPr lang="pl-PL" sz="2000" dirty="0"/>
                        <a:t>2026</a:t>
                      </a:r>
                      <a:br>
                        <a:rPr lang="pl-PL" sz="800" dirty="0"/>
                      </a:br>
                      <a:r>
                        <a:rPr lang="pl-PL" sz="1100">
                          <a:solidFill>
                            <a:srgbClr val="FFFF00"/>
                          </a:solidFill>
                        </a:rPr>
                        <a:t>REJON </a:t>
                      </a:r>
                      <a:r>
                        <a:rPr lang="pl-PL" sz="1100" dirty="0">
                          <a:solidFill>
                            <a:srgbClr val="FFFF00"/>
                          </a:solidFill>
                        </a:rPr>
                        <a:t>6</a:t>
                      </a:r>
                    </a:p>
                  </a:txBody>
                  <a:tcPr marL="51483" marR="51483" marT="25741" marB="257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/>
                        <a:t>STYCZEŃ</a:t>
                      </a:r>
                    </a:p>
                  </a:txBody>
                  <a:tcPr marL="51483" marR="51483" marT="25741" marB="25741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/>
                        <a:t>LUTY</a:t>
                      </a:r>
                    </a:p>
                  </a:txBody>
                  <a:tcPr marL="51483" marR="51483" marT="25741" marB="25741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/>
                        <a:t>MARZEC</a:t>
                      </a:r>
                    </a:p>
                  </a:txBody>
                  <a:tcPr marL="51483" marR="51483" marT="25741" marB="25741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/>
                        <a:t>KWIECIEŃ</a:t>
                      </a:r>
                    </a:p>
                  </a:txBody>
                  <a:tcPr marL="51483" marR="51483" marT="25741" marB="25741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/>
                        <a:t>MAJ</a:t>
                      </a:r>
                    </a:p>
                  </a:txBody>
                  <a:tcPr marL="51483" marR="51483" marT="25741" marB="25741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/>
                        <a:t>CZERWIEC</a:t>
                      </a:r>
                    </a:p>
                  </a:txBody>
                  <a:tcPr marL="51483" marR="51483" marT="25741" marB="25741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/>
                        <a:t>LIPIEC</a:t>
                      </a:r>
                    </a:p>
                  </a:txBody>
                  <a:tcPr marL="51483" marR="51483" marT="25741" marB="25741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/>
                        <a:t>SIERPIEŃ</a:t>
                      </a:r>
                    </a:p>
                  </a:txBody>
                  <a:tcPr marL="51483" marR="51483" marT="25741" marB="25741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/>
                        <a:t>WRZESIEŃ</a:t>
                      </a:r>
                    </a:p>
                  </a:txBody>
                  <a:tcPr marL="51483" marR="51483" marT="25741" marB="25741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/>
                        <a:t>PAŹDZIERNIK</a:t>
                      </a:r>
                    </a:p>
                  </a:txBody>
                  <a:tcPr marL="51483" marR="51483" marT="25741" marB="25741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/>
                        <a:t>LISTOPAD</a:t>
                      </a:r>
                    </a:p>
                  </a:txBody>
                  <a:tcPr marL="51483" marR="51483" marT="25741" marB="25741"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/>
                        <a:t>GRUDZIEŃ</a:t>
                      </a:r>
                    </a:p>
                  </a:txBody>
                  <a:tcPr marL="51483" marR="51483" marT="25741" marB="25741" vert="vert270" anchor="ctr"/>
                </a:tc>
                <a:extLst>
                  <a:ext uri="{0D108BD9-81ED-4DB2-BD59-A6C34878D82A}">
                    <a16:rowId xmlns:a16="http://schemas.microsoft.com/office/drawing/2014/main" val="3759271519"/>
                  </a:ext>
                </a:extLst>
              </a:tr>
              <a:tr h="360011">
                <a:tc>
                  <a:txBody>
                    <a:bodyPr/>
                    <a:lstStyle/>
                    <a:p>
                      <a:pPr algn="ctr"/>
                      <a:r>
                        <a:rPr lang="pl-PL" sz="1000" b="1" dirty="0">
                          <a:solidFill>
                            <a:schemeClr val="bg1"/>
                          </a:solidFill>
                        </a:rPr>
                        <a:t>ODPADY ZMIESZANE</a:t>
                      </a:r>
                    </a:p>
                  </a:txBody>
                  <a:tcPr marL="51483" marR="51483" marT="25741" marB="25741"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/>
                        <a:t>14</a:t>
                      </a:r>
                    </a:p>
                  </a:txBody>
                  <a:tcPr marL="51483" marR="51483" marT="25741" marB="2574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/>
                        <a:t>11</a:t>
                      </a:r>
                    </a:p>
                  </a:txBody>
                  <a:tcPr marL="51483" marR="51483" marT="25741" marB="25741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11</a:t>
                      </a:r>
                    </a:p>
                  </a:txBody>
                  <a:tcPr marL="51483" marR="51483" marT="25741" marB="2574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8,22</a:t>
                      </a:r>
                    </a:p>
                  </a:txBody>
                  <a:tcPr marL="51483" marR="51483" marT="25741" marB="25741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13,27</a:t>
                      </a:r>
                    </a:p>
                  </a:txBody>
                  <a:tcPr marL="51483" marR="51483" marT="25741" marB="2574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10,24</a:t>
                      </a:r>
                    </a:p>
                  </a:txBody>
                  <a:tcPr marL="51483" marR="51483" marT="25741" marB="25741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8,22</a:t>
                      </a:r>
                    </a:p>
                  </a:txBody>
                  <a:tcPr marL="51483" marR="51483" marT="25741" marB="2574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12,26</a:t>
                      </a:r>
                    </a:p>
                  </a:txBody>
                  <a:tcPr marL="51483" marR="51483" marT="25741" marB="25741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9,23</a:t>
                      </a:r>
                    </a:p>
                  </a:txBody>
                  <a:tcPr marL="51483" marR="51483" marT="25741" marB="2574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14,28</a:t>
                      </a:r>
                    </a:p>
                  </a:txBody>
                  <a:tcPr marL="51483" marR="51483" marT="25741" marB="25741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18</a:t>
                      </a:r>
                    </a:p>
                  </a:txBody>
                  <a:tcPr marL="51483" marR="51483" marT="25741" marB="2574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9</a:t>
                      </a:r>
                    </a:p>
                  </a:txBody>
                  <a:tcPr marL="51483" marR="51483" marT="25741" marB="25741" anchor="ctr"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09301"/>
                  </a:ext>
                </a:extLst>
              </a:tr>
              <a:tr h="202214">
                <a:tc gridSpan="13">
                  <a:txBody>
                    <a:bodyPr/>
                    <a:lstStyle/>
                    <a:p>
                      <a:pPr algn="l"/>
                      <a:r>
                        <a:rPr lang="pl-PL" sz="1000" b="1" dirty="0">
                          <a:solidFill>
                            <a:schemeClr val="tx1"/>
                          </a:solidFill>
                        </a:rPr>
                        <a:t>ODPADY SEGREGOWANE</a:t>
                      </a:r>
                    </a:p>
                  </a:txBody>
                  <a:tcPr marL="51483" marR="51483" marT="25741" marB="25741" anchor="ctr">
                    <a:solidFill>
                      <a:srgbClr val="E9EBF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 vert="vert" anchor="ctr"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749565"/>
                  </a:ext>
                </a:extLst>
              </a:tr>
              <a:tr h="360011">
                <a:tc>
                  <a:txBody>
                    <a:bodyPr/>
                    <a:lstStyle/>
                    <a:p>
                      <a:pPr algn="ctr"/>
                      <a:r>
                        <a:rPr lang="pl-PL" sz="1000" b="1" dirty="0">
                          <a:solidFill>
                            <a:schemeClr val="bg1"/>
                          </a:solidFill>
                        </a:rPr>
                        <a:t>BIOODPADY</a:t>
                      </a:r>
                    </a:p>
                  </a:txBody>
                  <a:tcPr marL="51483" marR="51483" marT="25741" marB="25741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/>
                        <a:t>14</a:t>
                      </a:r>
                    </a:p>
                  </a:txBody>
                  <a:tcPr marL="51483" marR="51483" marT="25741" marB="2574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/>
                        <a:t>11</a:t>
                      </a:r>
                    </a:p>
                  </a:txBody>
                  <a:tcPr marL="51483" marR="51483" marT="25741" marB="25741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11</a:t>
                      </a:r>
                    </a:p>
                  </a:txBody>
                  <a:tcPr marL="51483" marR="51483" marT="25741" marB="2574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8,22</a:t>
                      </a:r>
                    </a:p>
                  </a:txBody>
                  <a:tcPr marL="51483" marR="51483" marT="25741" marB="25741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13,27</a:t>
                      </a:r>
                    </a:p>
                  </a:txBody>
                  <a:tcPr marL="51483" marR="51483" marT="25741" marB="2574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10,24</a:t>
                      </a:r>
                    </a:p>
                  </a:txBody>
                  <a:tcPr marL="51483" marR="51483" marT="25741" marB="25741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8,22</a:t>
                      </a:r>
                    </a:p>
                  </a:txBody>
                  <a:tcPr marL="51483" marR="51483" marT="25741" marB="2574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12,26</a:t>
                      </a:r>
                    </a:p>
                  </a:txBody>
                  <a:tcPr marL="51483" marR="51483" marT="25741" marB="25741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9,23</a:t>
                      </a:r>
                    </a:p>
                  </a:txBody>
                  <a:tcPr marL="51483" marR="51483" marT="25741" marB="2574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14,28</a:t>
                      </a:r>
                    </a:p>
                  </a:txBody>
                  <a:tcPr marL="51483" marR="51483" marT="25741" marB="25741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18</a:t>
                      </a:r>
                    </a:p>
                  </a:txBody>
                  <a:tcPr marL="51483" marR="51483" marT="25741" marB="2574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9</a:t>
                      </a:r>
                    </a:p>
                  </a:txBody>
                  <a:tcPr marL="51483" marR="51483" marT="25741" marB="25741" anchor="ctr"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920160"/>
                  </a:ext>
                </a:extLst>
              </a:tr>
              <a:tr h="504520">
                <a:tc>
                  <a:txBody>
                    <a:bodyPr/>
                    <a:lstStyle/>
                    <a:p>
                      <a:pPr algn="ctr"/>
                      <a:r>
                        <a:rPr lang="pl-PL" sz="1000" b="1" dirty="0">
                          <a:solidFill>
                            <a:schemeClr val="tx1"/>
                          </a:solidFill>
                        </a:rPr>
                        <a:t>METALE I TWORZYWA SZTUCZNE</a:t>
                      </a:r>
                    </a:p>
                  </a:txBody>
                  <a:tcPr marL="51483" marR="51483" marT="25741" marB="25741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/>
                        <a:t>23</a:t>
                      </a:r>
                    </a:p>
                  </a:txBody>
                  <a:tcPr marL="51483" marR="51483" marT="25741" marB="2574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/>
                        <a:t>20</a:t>
                      </a:r>
                    </a:p>
                  </a:txBody>
                  <a:tcPr marL="51483" marR="51483" marT="25741" marB="25741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20</a:t>
                      </a:r>
                    </a:p>
                  </a:txBody>
                  <a:tcPr marL="51483" marR="51483" marT="25741" marB="2574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17</a:t>
                      </a:r>
                    </a:p>
                  </a:txBody>
                  <a:tcPr marL="51483" marR="51483" marT="25741" marB="25741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22</a:t>
                      </a:r>
                    </a:p>
                  </a:txBody>
                  <a:tcPr marL="51483" marR="51483" marT="25741" marB="2574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19</a:t>
                      </a:r>
                    </a:p>
                  </a:txBody>
                  <a:tcPr marL="51483" marR="51483" marT="25741" marB="25741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17</a:t>
                      </a:r>
                    </a:p>
                  </a:txBody>
                  <a:tcPr marL="51483" marR="51483" marT="25741" marB="2574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21</a:t>
                      </a:r>
                    </a:p>
                  </a:txBody>
                  <a:tcPr marL="51483" marR="51483" marT="25741" marB="25741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18</a:t>
                      </a:r>
                    </a:p>
                  </a:txBody>
                  <a:tcPr marL="51483" marR="51483" marT="25741" marB="2574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16</a:t>
                      </a:r>
                    </a:p>
                  </a:txBody>
                  <a:tcPr marL="51483" marR="51483" marT="25741" marB="25741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20</a:t>
                      </a:r>
                    </a:p>
                  </a:txBody>
                  <a:tcPr marL="51483" marR="51483" marT="25741" marB="2574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18</a:t>
                      </a:r>
                    </a:p>
                  </a:txBody>
                  <a:tcPr marL="51483" marR="51483" marT="25741" marB="25741" anchor="ctr"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6075513"/>
                  </a:ext>
                </a:extLst>
              </a:tr>
              <a:tr h="360011">
                <a:tc>
                  <a:txBody>
                    <a:bodyPr/>
                    <a:lstStyle/>
                    <a:p>
                      <a:pPr algn="ctr"/>
                      <a:r>
                        <a:rPr lang="pl-PL" sz="1000" b="1" dirty="0">
                          <a:solidFill>
                            <a:schemeClr val="tx1"/>
                          </a:solidFill>
                        </a:rPr>
                        <a:t>SZKŁO</a:t>
                      </a:r>
                    </a:p>
                  </a:txBody>
                  <a:tcPr marL="51483" marR="51483" marT="25741" marB="25741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/>
                        <a:t>23</a:t>
                      </a:r>
                    </a:p>
                  </a:txBody>
                  <a:tcPr marL="51483" marR="51483" marT="25741" marB="2574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/>
                        <a:t>20</a:t>
                      </a:r>
                    </a:p>
                  </a:txBody>
                  <a:tcPr marL="51483" marR="51483" marT="25741" marB="25741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20</a:t>
                      </a:r>
                    </a:p>
                  </a:txBody>
                  <a:tcPr marL="51483" marR="51483" marT="25741" marB="2574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17</a:t>
                      </a:r>
                    </a:p>
                  </a:txBody>
                  <a:tcPr marL="51483" marR="51483" marT="25741" marB="25741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22</a:t>
                      </a:r>
                    </a:p>
                  </a:txBody>
                  <a:tcPr marL="51483" marR="51483" marT="25741" marB="2574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19</a:t>
                      </a:r>
                    </a:p>
                  </a:txBody>
                  <a:tcPr marL="51483" marR="51483" marT="25741" marB="25741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17</a:t>
                      </a:r>
                    </a:p>
                  </a:txBody>
                  <a:tcPr marL="51483" marR="51483" marT="25741" marB="2574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21</a:t>
                      </a:r>
                    </a:p>
                  </a:txBody>
                  <a:tcPr marL="51483" marR="51483" marT="25741" marB="25741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18</a:t>
                      </a:r>
                    </a:p>
                  </a:txBody>
                  <a:tcPr marL="51483" marR="51483" marT="25741" marB="2574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16</a:t>
                      </a:r>
                    </a:p>
                  </a:txBody>
                  <a:tcPr marL="51483" marR="51483" marT="25741" marB="25741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20</a:t>
                      </a:r>
                    </a:p>
                  </a:txBody>
                  <a:tcPr marL="51483" marR="51483" marT="25741" marB="2574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18</a:t>
                      </a:r>
                    </a:p>
                  </a:txBody>
                  <a:tcPr marL="51483" marR="51483" marT="25741" marB="25741" anchor="ctr"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61264"/>
                  </a:ext>
                </a:extLst>
              </a:tr>
              <a:tr h="360011">
                <a:tc>
                  <a:txBody>
                    <a:bodyPr/>
                    <a:lstStyle/>
                    <a:p>
                      <a:pPr algn="ctr"/>
                      <a:r>
                        <a:rPr lang="pl-PL" sz="1000" b="1" dirty="0">
                          <a:solidFill>
                            <a:schemeClr val="tx1"/>
                          </a:solidFill>
                        </a:rPr>
                        <a:t>PAPIER</a:t>
                      </a:r>
                    </a:p>
                  </a:txBody>
                  <a:tcPr marL="51483" marR="51483" marT="25741" marB="25741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/>
                        <a:t>23</a:t>
                      </a:r>
                    </a:p>
                  </a:txBody>
                  <a:tcPr marL="51483" marR="51483" marT="25741" marB="2574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/>
                        <a:t>20 </a:t>
                      </a:r>
                    </a:p>
                  </a:txBody>
                  <a:tcPr marL="51483" marR="51483" marT="25741" marB="25741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20</a:t>
                      </a:r>
                    </a:p>
                  </a:txBody>
                  <a:tcPr marL="51483" marR="51483" marT="25741" marB="2574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17</a:t>
                      </a:r>
                    </a:p>
                  </a:txBody>
                  <a:tcPr marL="51483" marR="51483" marT="25741" marB="25741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22</a:t>
                      </a:r>
                    </a:p>
                  </a:txBody>
                  <a:tcPr marL="51483" marR="51483" marT="25741" marB="2574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19</a:t>
                      </a:r>
                    </a:p>
                  </a:txBody>
                  <a:tcPr marL="51483" marR="51483" marT="25741" marB="25741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17</a:t>
                      </a:r>
                    </a:p>
                  </a:txBody>
                  <a:tcPr marL="51483" marR="51483" marT="25741" marB="2574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21</a:t>
                      </a:r>
                    </a:p>
                  </a:txBody>
                  <a:tcPr marL="51483" marR="51483" marT="25741" marB="25741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18</a:t>
                      </a:r>
                    </a:p>
                  </a:txBody>
                  <a:tcPr marL="51483" marR="51483" marT="25741" marB="2574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16</a:t>
                      </a:r>
                    </a:p>
                  </a:txBody>
                  <a:tcPr marL="51483" marR="51483" marT="25741" marB="25741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20</a:t>
                      </a:r>
                    </a:p>
                  </a:txBody>
                  <a:tcPr marL="51483" marR="51483" marT="25741" marB="2574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18</a:t>
                      </a:r>
                    </a:p>
                  </a:txBody>
                  <a:tcPr marL="51483" marR="51483" marT="25741" marB="25741" anchor="ctr"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4183042"/>
                  </a:ext>
                </a:extLst>
              </a:tr>
              <a:tr h="360011">
                <a:tc>
                  <a:txBody>
                    <a:bodyPr/>
                    <a:lstStyle/>
                    <a:p>
                      <a:pPr algn="ctr"/>
                      <a:r>
                        <a:rPr lang="pl-PL" sz="1000" b="1" dirty="0">
                          <a:solidFill>
                            <a:schemeClr val="tx1"/>
                          </a:solidFill>
                        </a:rPr>
                        <a:t>POPIÓŁ</a:t>
                      </a:r>
                    </a:p>
                  </a:txBody>
                  <a:tcPr marL="51483" marR="51483" marT="25741" marB="25741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/>
                        <a:t>28</a:t>
                      </a:r>
                    </a:p>
                  </a:txBody>
                  <a:tcPr marL="51483" marR="51483" marT="25741" marB="2574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/>
                        <a:t>25</a:t>
                      </a:r>
                    </a:p>
                  </a:txBody>
                  <a:tcPr marL="51483" marR="51483" marT="25741" marB="25741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25</a:t>
                      </a:r>
                    </a:p>
                  </a:txBody>
                  <a:tcPr marL="51483" marR="51483" marT="25741" marB="2574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29</a:t>
                      </a:r>
                    </a:p>
                  </a:txBody>
                  <a:tcPr marL="51483" marR="51483" marT="25741" marB="25741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25</a:t>
                      </a:r>
                    </a:p>
                  </a:txBody>
                  <a:tcPr marL="51483" marR="51483" marT="25741" marB="2574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-</a:t>
                      </a:r>
                    </a:p>
                  </a:txBody>
                  <a:tcPr marL="51483" marR="51483" marT="25741" marB="25741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-</a:t>
                      </a:r>
                    </a:p>
                  </a:txBody>
                  <a:tcPr marL="51483" marR="51483" marT="25741" marB="2574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-</a:t>
                      </a:r>
                    </a:p>
                  </a:txBody>
                  <a:tcPr marL="51483" marR="51483" marT="25741" marB="25741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30</a:t>
                      </a:r>
                    </a:p>
                  </a:txBody>
                  <a:tcPr marL="51483" marR="51483" marT="25741" marB="2574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23</a:t>
                      </a:r>
                    </a:p>
                  </a:txBody>
                  <a:tcPr marL="51483" marR="51483" marT="25741" marB="25741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30</a:t>
                      </a:r>
                    </a:p>
                  </a:txBody>
                  <a:tcPr marL="51483" marR="51483" marT="25741" marB="25741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/>
                        <a:t>30</a:t>
                      </a:r>
                    </a:p>
                  </a:txBody>
                  <a:tcPr marL="51483" marR="51483" marT="25741" marB="25741" anchor="ctr"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1547835"/>
                  </a:ext>
                </a:extLst>
              </a:tr>
            </a:tbl>
          </a:graphicData>
        </a:graphic>
      </p:graphicFrame>
      <p:sp>
        <p:nvSpPr>
          <p:cNvPr id="7" name="pole tekstowe 6">
            <a:extLst>
              <a:ext uri="{FF2B5EF4-FFF2-40B4-BE49-F238E27FC236}">
                <a16:creationId xmlns:a16="http://schemas.microsoft.com/office/drawing/2014/main" id="{667CFB27-E6E4-30A2-5E25-1BE0410B9709}"/>
              </a:ext>
            </a:extLst>
          </p:cNvPr>
          <p:cNvSpPr txBox="1"/>
          <p:nvPr/>
        </p:nvSpPr>
        <p:spPr>
          <a:xfrm>
            <a:off x="1519885" y="29364"/>
            <a:ext cx="42325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/>
              <a:t>HARMONOGRAM ODBIORU ODPADÓW </a:t>
            </a:r>
            <a:br>
              <a:rPr lang="pl-PL" b="1" dirty="0"/>
            </a:br>
            <a:r>
              <a:rPr lang="pl-PL" b="1" dirty="0"/>
              <a:t>GMINA CHOCEŃ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EA5B8E9A-6172-3702-BA97-B672D91B31B2}"/>
              </a:ext>
            </a:extLst>
          </p:cNvPr>
          <p:cNvSpPr txBox="1"/>
          <p:nvPr/>
        </p:nvSpPr>
        <p:spPr>
          <a:xfrm>
            <a:off x="596480" y="691396"/>
            <a:ext cx="60793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/>
              <a:t>WILKOWICE, ŚMIŁOWICE PUSTKI, FILIPKI, NOWA WOLA, ŚWIERKOWO</a:t>
            </a:r>
            <a:r>
              <a:rPr lang="pl-PL" sz="1200" b="1"/>
              <a:t>, </a:t>
            </a:r>
            <a:br>
              <a:rPr lang="pl-PL" sz="1200" b="1"/>
            </a:br>
            <a:r>
              <a:rPr lang="pl-PL" sz="1200" b="1"/>
              <a:t>WOLA </a:t>
            </a:r>
            <a:r>
              <a:rPr lang="pl-PL" sz="1200" b="1" dirty="0"/>
              <a:t>NAKONOWSKA, STEFANOWO, KUŹNICE, GRABÓWKA, GAJÓWKA</a:t>
            </a:r>
            <a:r>
              <a:rPr lang="pl-PL" sz="1200" b="1"/>
              <a:t>, </a:t>
            </a:r>
            <a:br>
              <a:rPr lang="pl-PL" sz="1200" b="1"/>
            </a:br>
            <a:r>
              <a:rPr lang="pl-PL" sz="1200" b="1"/>
              <a:t>ŁOPATKI, LIJEWO</a:t>
            </a:r>
            <a:r>
              <a:rPr lang="pl-PL" sz="1200" b="1" dirty="0"/>
              <a:t>, STARE NAKONOWO</a:t>
            </a:r>
            <a:endParaRPr lang="pl-PL" sz="1400" b="1" dirty="0"/>
          </a:p>
        </p:txBody>
      </p:sp>
    </p:spTree>
    <p:extLst>
      <p:ext uri="{BB962C8B-B14F-4D97-AF65-F5344CB8AC3E}">
        <p14:creationId xmlns:p14="http://schemas.microsoft.com/office/powerpoint/2010/main" val="3397318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A7EEEE-4BAB-13F5-AE8B-EE5BDD97D8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>
            <a:extLst>
              <a:ext uri="{FF2B5EF4-FFF2-40B4-BE49-F238E27FC236}">
                <a16:creationId xmlns:a16="http://schemas.microsoft.com/office/drawing/2014/main" id="{569BD82D-A72A-1040-F6BF-FD130F795C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5056"/>
            <a:ext cx="7329055" cy="516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700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C063AE-DEEB-3D6D-D5ED-D6AC37E7D1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>
            <a:extLst>
              <a:ext uri="{FF2B5EF4-FFF2-40B4-BE49-F238E27FC236}">
                <a16:creationId xmlns:a16="http://schemas.microsoft.com/office/drawing/2014/main" id="{78320195-1567-7E1C-D6A0-5283E27D92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5056"/>
            <a:ext cx="7329055" cy="516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138084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709</TotalTime>
  <Words>137</Words>
  <Application>Microsoft Office PowerPoint</Application>
  <PresentationFormat>Niestandardowy</PresentationFormat>
  <Paragraphs>94</Paragraphs>
  <Slides>3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Motyw pakietu Office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Patryk Pasternak</dc:creator>
  <cp:lastModifiedBy>Eliza Wesolowska</cp:lastModifiedBy>
  <cp:revision>34</cp:revision>
  <cp:lastPrinted>2025-11-04T10:20:59Z</cp:lastPrinted>
  <dcterms:created xsi:type="dcterms:W3CDTF">2025-10-31T11:05:23Z</dcterms:created>
  <dcterms:modified xsi:type="dcterms:W3CDTF">2025-12-02T12:30:00Z</dcterms:modified>
</cp:coreProperties>
</file>